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9" r:id="rId4"/>
    <p:sldId id="270" r:id="rId5"/>
    <p:sldId id="273" r:id="rId6"/>
    <p:sldId id="271" r:id="rId7"/>
    <p:sldId id="272" r:id="rId8"/>
    <p:sldId id="257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2:50:40.219"/>
    </inkml:context>
    <inkml:brush xml:id="br0">
      <inkml:brushProperty name="width" value="0.1" units="cm"/>
      <inkml:brushProperty name="height" value="0.1" units="cm"/>
      <inkml:brushProperty name="color" value="#FEFAF0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80A47-BE2B-4DF1-8FE4-1A77D934BEDC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151A2-A815-4FC8-B1AB-BC68FCDE281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63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507-1D26-E456-7C1D-D526FCDD7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A90D3-BB8C-2E51-172F-915C68D0E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6CA6E-55BB-6FFF-0DF0-678B1B92C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Sc: face id, then Mc: 1. segmentation map, then 2. text</a:t>
            </a:r>
            <a:br>
              <a:rPr lang="en-GB" dirty="0"/>
            </a:br>
            <a:endParaRPr lang="en-GB" dirty="0"/>
          </a:p>
          <a:p>
            <a:r>
              <a:rPr lang="en-SG" dirty="0"/>
              <a:t>Face id, then </a:t>
            </a:r>
            <a:r>
              <a:rPr lang="en-SG" dirty="0" err="1"/>
              <a:t>sm</a:t>
            </a:r>
            <a:r>
              <a:rPr lang="en-SG"/>
              <a:t>,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8602C-4A77-D957-7EF9-4228A85C4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151A2-A815-4FC8-B1AB-BC68FCDE281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456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604A-D04D-BD48-6719-4AE96F6C8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A10F7-87B5-EB08-3614-D8D4B95E8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C939-868A-D3CF-36EF-8F018F88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21AAC-48A6-9CDC-BD9F-19C2F958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76D6-82FE-DE4C-35D5-3B23912C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312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8D3B-2E05-BF0E-F075-1AA0F9ED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A7CB1-7DBF-8A73-0443-2E2B92BB2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9CD3-276E-9F02-0F11-4CAEC76C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57D69-BAD2-7261-0832-EA39341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0B6FD-EFA5-CCBD-DE22-A3F1EC35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72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606D0-6B4F-82E7-AB9A-993B1809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F1A25-1588-5324-4A98-11D0AC848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0544-A66B-39E4-F582-66DA6E2C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48BC-56E6-23C9-EA0D-0558387B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E671B-8425-CB65-74BF-B09B3733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30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2984-6796-5548-53EA-3D76C8A0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5E4E-4BBA-F4AF-0447-68FB8329F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37B18-8707-700E-D686-DF3E89C9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D7E7C-E4D6-30CF-851F-923B8B20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91C5-6DAE-CEE1-B589-9AD36C8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951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F3C8-0C12-EAE5-BAAB-FFBBC48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FEC97-62D1-2518-CED8-02F2CB09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DB2-01CD-5848-9CA3-9A25B3A7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9B2-F47F-AB72-E442-286F81A5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E806-80EF-D053-DF28-01DA6973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48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5AF-1F88-4B99-C50A-711C26FC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7516-A628-3E06-C6F5-01FC5B394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0C7CC-B81D-2224-5AAE-B6EF77E2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71B35-DED9-3F41-9310-70AB4077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6AC94-2301-C6FF-349A-797083AE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CC3CD-E971-EBC2-6244-A8DBF16B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946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5A13-FA12-73BE-FE9D-8C79CA5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2F1C0-1A81-59AB-4624-C86D5B1F5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89A4D-B89B-2F93-56CA-228ACECCB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BBE6E-D2A3-BBA9-83EB-8EB1F2545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8046C-6274-D7AC-4C80-2EEA8DD22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12087-BD92-B72D-4F77-AD558518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6C80A-7252-A06E-5179-5772B23B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8E2E1-2F08-0996-E161-57CAD955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6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9F2-C129-CF3B-9F20-592E71BD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D9DD1-DB15-21DC-7EDC-E25C8322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D1144-2020-8722-8BE7-9A878121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A6D19-8A13-890D-7C02-4A97E35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653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5B250-02D7-ABFA-3694-3C3B36C5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37B2C-D103-31EA-ABFD-9947FF1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7DC86-EE40-D2C2-E3AD-149274F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73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CE6E-FF42-3702-A91D-7C72CFE6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15AF-9BA4-0804-192D-9DE169E5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EF0ED-91AA-677A-3B29-0A6C4C07A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C2EB-C9F6-ECA9-5AD4-5C7851BF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DF14A-071A-877D-336C-1DABED25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75C6-1059-4A40-CD71-79520F93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27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DC34-D25E-D01F-D44E-3C80AA57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A989-1A61-A56F-2782-20174A27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4F3D0-70CD-CA35-766A-21A7F275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44674-8A40-CE33-FA36-741BBF30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83137-B1CC-E36D-0AF9-DF1CDC21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C7BF5-0A37-9728-086F-DECCD05E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348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01D0A-4E5E-0124-AC5D-C1E038D6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094BE-6EE5-6418-D139-409C969E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CAFD-39E6-C653-A00A-517902D26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351DA-3055-4ED2-A85F-98BD5DFEB8DF}" type="datetimeFigureOut">
              <a:rPr lang="en-SG" smtClean="0"/>
              <a:t>18/3/2025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1C0E3-769C-D650-70D9-68161DD7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FA3E-3D03-BB02-CCCC-696B4993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8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1.xm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image" Target="../media/image37.pn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5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5.png"/><Relationship Id="rId5" Type="http://schemas.openxmlformats.org/officeDocument/2006/relationships/image" Target="../media/image55.png"/><Relationship Id="rId1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97140-F7BA-2C4D-A777-4F6A1F13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1" y="1244405"/>
            <a:ext cx="4848902" cy="4867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/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SG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26EC25-BD14-90EB-17B4-7BF52C17C883}"/>
              </a:ext>
            </a:extLst>
          </p:cNvPr>
          <p:cNvSpPr txBox="1"/>
          <p:nvPr/>
        </p:nvSpPr>
        <p:spPr>
          <a:xfrm>
            <a:off x="7961746" y="2626846"/>
            <a:ext cx="32419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“Black Woman”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AB1DA-56D8-F7A5-5DCE-BB8F480BED83}"/>
              </a:ext>
            </a:extLst>
          </p:cNvPr>
          <p:cNvSpPr txBox="1"/>
          <p:nvPr/>
        </p:nvSpPr>
        <p:spPr>
          <a:xfrm>
            <a:off x="5495365" y="2893552"/>
            <a:ext cx="1201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377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084F-D44C-529C-47FF-27D633AE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9BD01-51CD-F0AF-3988-40F0AA8D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B2A2C3-E3A7-AC5E-0F1C-FF644121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219037"/>
            <a:ext cx="8097379" cy="641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C14250-CFD3-EF7D-8263-1FA9A2972646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CC27-38E2-D033-3409-F959D9EFB89E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85508-349F-CCF3-CAEF-058A0C82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89" y="757382"/>
            <a:ext cx="1775537" cy="1674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E5780-2F08-1D86-4016-185295287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98" y="1427788"/>
            <a:ext cx="219106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3A5AD-D313-81FF-50F4-62A5E28AC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158" y="537607"/>
            <a:ext cx="1752845" cy="1914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D6E8EA-80B5-BBE8-8318-4D26072E49BF}"/>
              </a:ext>
            </a:extLst>
          </p:cNvPr>
          <p:cNvSpPr/>
          <p:nvPr/>
        </p:nvSpPr>
        <p:spPr>
          <a:xfrm>
            <a:off x="6622473" y="1034473"/>
            <a:ext cx="1468006" cy="113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D2457-6F0A-5D59-0C34-6B590DF318E4}"/>
              </a:ext>
            </a:extLst>
          </p:cNvPr>
          <p:cNvSpPr txBox="1"/>
          <p:nvPr/>
        </p:nvSpPr>
        <p:spPr>
          <a:xfrm>
            <a:off x="6744126" y="1271333"/>
            <a:ext cx="138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“Smiling with teeth” 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0B6CE-8294-C75C-60E0-71D62104A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076" y="3048868"/>
            <a:ext cx="1579384" cy="1582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E3EBD-7233-0EBB-4F45-42B779DC2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217" y="3048868"/>
            <a:ext cx="1606354" cy="1582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81EC5-6118-1EC2-3E01-20A2114DE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833" y="3048868"/>
            <a:ext cx="1579384" cy="15820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5A90B1-A4F6-B809-35AF-BDECF73768CF}"/>
              </a:ext>
            </a:extLst>
          </p:cNvPr>
          <p:cNvSpPr/>
          <p:nvPr/>
        </p:nvSpPr>
        <p:spPr>
          <a:xfrm>
            <a:off x="8530571" y="2781300"/>
            <a:ext cx="1691170" cy="195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71C843-FB03-6968-9DAA-2B7824FF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249" y="5085796"/>
            <a:ext cx="1593261" cy="15160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E2254F-E92D-C344-30D5-65C98ACF5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7493" y="3048868"/>
            <a:ext cx="1563431" cy="1570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62268E-1FED-DE2A-8DA3-A7E27C5DF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0811" y="3048868"/>
            <a:ext cx="1649120" cy="157065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A370044-E4CE-ABAC-124A-DE7B3452E143}"/>
              </a:ext>
            </a:extLst>
          </p:cNvPr>
          <p:cNvSpPr/>
          <p:nvPr/>
        </p:nvSpPr>
        <p:spPr>
          <a:xfrm>
            <a:off x="3711716" y="2930139"/>
            <a:ext cx="1606147" cy="1808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945ED4-90AE-E3E9-4DD2-A64433971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1541" y="3033917"/>
            <a:ext cx="1625847" cy="16247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83BAF2-E777-4475-C5A1-D1BC7AFA44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3913" y="5057759"/>
            <a:ext cx="1775537" cy="1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0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A48A0-E050-6F65-D115-3491F6B9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1914C-9397-2936-EF4F-18C38D2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760D6-CFEF-CB5A-B272-31967A52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157447"/>
            <a:ext cx="8097379" cy="647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078C7-7B41-FDC4-4AF6-67D5EDB7764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39C6A-8D7C-17F4-1033-3B52730D06B8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C870F-C8E7-983D-6038-96C1EE81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7" y="713062"/>
            <a:ext cx="1656472" cy="1656472"/>
          </a:xfrm>
          <a:prstGeom prst="rect">
            <a:avLst/>
          </a:prstGeom>
        </p:spPr>
      </p:pic>
      <p:pic>
        <p:nvPicPr>
          <p:cNvPr id="1026" name="Picture 2" descr="Neutral white young-adult male with short  brown hair and brown eyes">
            <a:extLst>
              <a:ext uri="{FF2B5EF4-FFF2-40B4-BE49-F238E27FC236}">
                <a16:creationId xmlns:a16="http://schemas.microsoft.com/office/drawing/2014/main" id="{B5C1A861-2C93-A2C6-9ABB-3718C79D3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11" y="3023342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tral white young-adult male with short  brown hair and grey eyes">
            <a:extLst>
              <a:ext uri="{FF2B5EF4-FFF2-40B4-BE49-F238E27FC236}">
                <a16:creationId xmlns:a16="http://schemas.microsoft.com/office/drawing/2014/main" id="{547FEC3A-77A0-E440-2073-9650B30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3" y="3023341"/>
            <a:ext cx="1604737" cy="1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tral white young-adult male with short  brown hair and brown eyes">
            <a:extLst>
              <a:ext uri="{FF2B5EF4-FFF2-40B4-BE49-F238E27FC236}">
                <a16:creationId xmlns:a16="http://schemas.microsoft.com/office/drawing/2014/main" id="{83D890EA-B661-3A2B-E745-6CAE452C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9" y="3010998"/>
            <a:ext cx="1570725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tral white young-adult male with short  brown hair and brown eyes">
            <a:extLst>
              <a:ext uri="{FF2B5EF4-FFF2-40B4-BE49-F238E27FC236}">
                <a16:creationId xmlns:a16="http://schemas.microsoft.com/office/drawing/2014/main" id="{3357B4C4-34A3-EC36-951A-54729943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27" y="2998658"/>
            <a:ext cx="1577319" cy="1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yful white young-adult male with short  brown hair and brown eyes">
            <a:extLst>
              <a:ext uri="{FF2B5EF4-FFF2-40B4-BE49-F238E27FC236}">
                <a16:creationId xmlns:a16="http://schemas.microsoft.com/office/drawing/2014/main" id="{4CE4D480-EB4E-301C-8EDD-2FE72824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3" y="3010999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89621-7CC6-9564-EDD5-1BEDA4788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36" y="5076809"/>
            <a:ext cx="1605275" cy="15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1EEFF-9E6F-DC4B-9F99-D573B21AE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943" y="709795"/>
            <a:ext cx="1730363" cy="16532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CCC95E-DE4D-23F6-CACA-729F3FBB0E58}"/>
              </a:ext>
            </a:extLst>
          </p:cNvPr>
          <p:cNvSpPr/>
          <p:nvPr/>
        </p:nvSpPr>
        <p:spPr>
          <a:xfrm>
            <a:off x="2085836" y="415636"/>
            <a:ext cx="3884018" cy="214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0DC99-5A05-D7A6-19AB-DC3EDF6F00FA}"/>
              </a:ext>
            </a:extLst>
          </p:cNvPr>
          <p:cNvSpPr txBox="1"/>
          <p:nvPr/>
        </p:nvSpPr>
        <p:spPr>
          <a:xfrm>
            <a:off x="2569673" y="371241"/>
            <a:ext cx="75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C9470-289B-45CB-FEF6-7D47CA6266BE}"/>
              </a:ext>
            </a:extLst>
          </p:cNvPr>
          <p:cNvSpPr txBox="1"/>
          <p:nvPr/>
        </p:nvSpPr>
        <p:spPr>
          <a:xfrm>
            <a:off x="4482402" y="373027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4731F7-AEFF-6B63-56A8-C66BEAF548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1111" y="5062189"/>
            <a:ext cx="1656472" cy="1605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B61FAD-EFB0-1C8B-B5C0-ADA7D3284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146" y="3006571"/>
            <a:ext cx="8071933" cy="16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BA213-1BE3-D5B1-602E-1A5ECF2AF2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4640" y="5079038"/>
            <a:ext cx="1600012" cy="1600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B16572-F478-44ED-5E81-35FCBD472B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799" y="5074215"/>
            <a:ext cx="1678783" cy="1593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BAEDE-3CEB-8513-9387-38D80A481A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7582" y="5070791"/>
            <a:ext cx="1616506" cy="1616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63B3F7-AD0E-B92F-6FA0-7EA5E5E903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3501" y="3017266"/>
            <a:ext cx="1664604" cy="16102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DB59ED-E492-F817-F34F-518B02D855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1247" y="5052158"/>
            <a:ext cx="1674406" cy="1635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0D8CB7-4920-22DA-DB2F-1D96EA3016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6051" y="5042066"/>
            <a:ext cx="1656472" cy="165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BC6130-1C61-6B9C-E939-7FCA74B430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7889" y="5060540"/>
            <a:ext cx="1633068" cy="1633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169A3-2787-7D2C-D4E4-18011E46C7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0579" y="5043378"/>
            <a:ext cx="1630377" cy="1633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BAAE1-05F5-F732-1A89-97FF8A2C1F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93624" y="3002495"/>
            <a:ext cx="1599876" cy="1637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D235DC-0FA5-7381-4082-7620F7CD95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8779" y="3017002"/>
            <a:ext cx="1631839" cy="1593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F6B7B-C52E-E325-80D4-0191E0DA8A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0618" y="2998658"/>
            <a:ext cx="1563589" cy="1628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49154-B11B-FA4C-035D-838D45C801F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71002" y="680066"/>
            <a:ext cx="1684844" cy="16532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EB57E8-3FAC-2B88-F09B-462F421D52F9}"/>
              </a:ext>
            </a:extLst>
          </p:cNvPr>
          <p:cNvSpPr/>
          <p:nvPr/>
        </p:nvSpPr>
        <p:spPr>
          <a:xfrm>
            <a:off x="4209718" y="694542"/>
            <a:ext cx="1801114" cy="1674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81C2B2-BD69-55BF-EA37-129CB0CEB19B}"/>
              </a:ext>
            </a:extLst>
          </p:cNvPr>
          <p:cNvSpPr txBox="1"/>
          <p:nvPr/>
        </p:nvSpPr>
        <p:spPr>
          <a:xfrm>
            <a:off x="4461942" y="1223731"/>
            <a:ext cx="1693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Wavy hair and dark skin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68543-EC2D-CBE2-AE95-4312E9AA203D}"/>
              </a:ext>
            </a:extLst>
          </p:cNvPr>
          <p:cNvSpPr/>
          <p:nvPr/>
        </p:nvSpPr>
        <p:spPr>
          <a:xfrm>
            <a:off x="2085836" y="2665345"/>
            <a:ext cx="4126928" cy="270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33840F-7833-AA5D-E1D6-4D7AF121F2D3}"/>
              </a:ext>
            </a:extLst>
          </p:cNvPr>
          <p:cNvSpPr/>
          <p:nvPr/>
        </p:nvSpPr>
        <p:spPr>
          <a:xfrm>
            <a:off x="1842926" y="4740312"/>
            <a:ext cx="4126928" cy="270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B3D07C-E717-CBAE-1A23-42F310E2D236}"/>
              </a:ext>
            </a:extLst>
          </p:cNvPr>
          <p:cNvSpPr txBox="1"/>
          <p:nvPr/>
        </p:nvSpPr>
        <p:spPr>
          <a:xfrm>
            <a:off x="2054446" y="2621026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TediGAN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607291-112A-A0A3-B557-AC902C06243B}"/>
              </a:ext>
            </a:extLst>
          </p:cNvPr>
          <p:cNvSpPr txBox="1"/>
          <p:nvPr/>
        </p:nvSpPr>
        <p:spPr>
          <a:xfrm>
            <a:off x="1983836" y="4714161"/>
            <a:ext cx="6172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Approximated Energy Guidance + Gaussian Kernel Interaction Model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595108-1B49-E8FF-83A7-696CE1BCEBC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1739" y="5052158"/>
            <a:ext cx="1608840" cy="163977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DFFFAD-8778-CFF9-45FC-301202D661EA}"/>
              </a:ext>
            </a:extLst>
          </p:cNvPr>
          <p:cNvSpPr/>
          <p:nvPr/>
        </p:nvSpPr>
        <p:spPr>
          <a:xfrm>
            <a:off x="2071002" y="2971645"/>
            <a:ext cx="8149954" cy="1674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1D9CA0-1E1C-C9FC-2BCD-5D4F80993D31}"/>
              </a:ext>
            </a:extLst>
          </p:cNvPr>
          <p:cNvSpPr/>
          <p:nvPr/>
        </p:nvSpPr>
        <p:spPr>
          <a:xfrm>
            <a:off x="1994736" y="4998184"/>
            <a:ext cx="8354338" cy="170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C4FEF17-F2C7-7E81-231B-13E8583D837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82521" y="5122090"/>
            <a:ext cx="1615750" cy="16387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1CF683-B01C-B19E-9E20-0C0205C6C5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40784" y="5129768"/>
            <a:ext cx="1641502" cy="16337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F6D5B61-F2D1-A9C8-6082-08DAF9CF847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84569" y="5116212"/>
            <a:ext cx="1687493" cy="1647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C39392C-17B2-F896-5DEC-C9617CE0DDE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99699" y="5116212"/>
            <a:ext cx="1636759" cy="16330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2E082F-2A41-652A-02ED-1B7CA816D5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72449" y="5120239"/>
            <a:ext cx="1609620" cy="16405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7C1EA7-DEDA-F57F-1CE3-17A1D15374A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17467" y="2987665"/>
            <a:ext cx="1628607" cy="16056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962536-647E-5F3A-A4B7-534F4184FB8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42596" y="2965556"/>
            <a:ext cx="1643513" cy="16357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21844D1-BBCF-8C48-3639-610E9F473B8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368627" y="2956396"/>
            <a:ext cx="1656473" cy="164869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7E6F8F-4673-1167-8B0B-D3292823141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26209" y="2949930"/>
            <a:ext cx="1656473" cy="1648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EA8DBA-D243-3FFB-E95D-3A90CD58082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80389" y="2947842"/>
            <a:ext cx="1656473" cy="16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A48A0-E050-6F65-D115-3491F6B9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1914C-9397-2936-EF4F-18C38D2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760D6-CFEF-CB5A-B272-31967A52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157447"/>
            <a:ext cx="8097379" cy="647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078C7-7B41-FDC4-4AF6-67D5EDB7764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39C6A-8D7C-17F4-1033-3B52730D06B8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C870F-C8E7-983D-6038-96C1EE81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7" y="713062"/>
            <a:ext cx="1656472" cy="1656472"/>
          </a:xfrm>
          <a:prstGeom prst="rect">
            <a:avLst/>
          </a:prstGeom>
        </p:spPr>
      </p:pic>
      <p:pic>
        <p:nvPicPr>
          <p:cNvPr id="1026" name="Picture 2" descr="Neutral white young-adult male with short  brown hair and brown eyes">
            <a:extLst>
              <a:ext uri="{FF2B5EF4-FFF2-40B4-BE49-F238E27FC236}">
                <a16:creationId xmlns:a16="http://schemas.microsoft.com/office/drawing/2014/main" id="{B5C1A861-2C93-A2C6-9ABB-3718C79D3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11" y="3023342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tral white young-adult male with short  brown hair and grey eyes">
            <a:extLst>
              <a:ext uri="{FF2B5EF4-FFF2-40B4-BE49-F238E27FC236}">
                <a16:creationId xmlns:a16="http://schemas.microsoft.com/office/drawing/2014/main" id="{547FEC3A-77A0-E440-2073-9650B30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3" y="3023341"/>
            <a:ext cx="1604737" cy="1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tral white young-adult male with short  brown hair and brown eyes">
            <a:extLst>
              <a:ext uri="{FF2B5EF4-FFF2-40B4-BE49-F238E27FC236}">
                <a16:creationId xmlns:a16="http://schemas.microsoft.com/office/drawing/2014/main" id="{83D890EA-B661-3A2B-E745-6CAE452C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9" y="3010998"/>
            <a:ext cx="1570725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tral white young-adult male with short  brown hair and brown eyes">
            <a:extLst>
              <a:ext uri="{FF2B5EF4-FFF2-40B4-BE49-F238E27FC236}">
                <a16:creationId xmlns:a16="http://schemas.microsoft.com/office/drawing/2014/main" id="{3357B4C4-34A3-EC36-951A-54729943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27" y="2998658"/>
            <a:ext cx="1577319" cy="1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yful white young-adult male with short  brown hair and brown eyes">
            <a:extLst>
              <a:ext uri="{FF2B5EF4-FFF2-40B4-BE49-F238E27FC236}">
                <a16:creationId xmlns:a16="http://schemas.microsoft.com/office/drawing/2014/main" id="{4CE4D480-EB4E-301C-8EDD-2FE72824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3" y="3010999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89621-7CC6-9564-EDD5-1BEDA4788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36" y="5076809"/>
            <a:ext cx="1605275" cy="15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1EEFF-9E6F-DC4B-9F99-D573B21AE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491" y="709795"/>
            <a:ext cx="1730363" cy="16532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CCC95E-DE4D-23F6-CACA-729F3FBB0E58}"/>
              </a:ext>
            </a:extLst>
          </p:cNvPr>
          <p:cNvSpPr/>
          <p:nvPr/>
        </p:nvSpPr>
        <p:spPr>
          <a:xfrm>
            <a:off x="2085836" y="415636"/>
            <a:ext cx="3884018" cy="214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0DC99-5A05-D7A6-19AB-DC3EDF6F00FA}"/>
              </a:ext>
            </a:extLst>
          </p:cNvPr>
          <p:cNvSpPr txBox="1"/>
          <p:nvPr/>
        </p:nvSpPr>
        <p:spPr>
          <a:xfrm>
            <a:off x="2569673" y="371241"/>
            <a:ext cx="75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C9470-289B-45CB-FEF6-7D47CA6266BE}"/>
              </a:ext>
            </a:extLst>
          </p:cNvPr>
          <p:cNvSpPr txBox="1"/>
          <p:nvPr/>
        </p:nvSpPr>
        <p:spPr>
          <a:xfrm>
            <a:off x="4482402" y="373027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4731F7-AEFF-6B63-56A8-C66BEAF548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1111" y="5062189"/>
            <a:ext cx="1656472" cy="1605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B61FAD-EFB0-1C8B-B5C0-ADA7D3284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146" y="3006571"/>
            <a:ext cx="8071933" cy="16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BA213-1BE3-D5B1-602E-1A5ECF2AF2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4640" y="5079038"/>
            <a:ext cx="1600012" cy="1600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B16572-F478-44ED-5E81-35FCBD472B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799" y="5074215"/>
            <a:ext cx="1678783" cy="1593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BAEDE-3CEB-8513-9387-38D80A481A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7582" y="5070791"/>
            <a:ext cx="1616506" cy="1616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63B3F7-AD0E-B92F-6FA0-7EA5E5E903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3501" y="3017266"/>
            <a:ext cx="1664604" cy="16102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DB59ED-E492-F817-F34F-518B02D855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1247" y="5052158"/>
            <a:ext cx="1674406" cy="1635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0D8CB7-4920-22DA-DB2F-1D96EA3016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6051" y="5042066"/>
            <a:ext cx="1656472" cy="165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BC6130-1C61-6B9C-E939-7FCA74B430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7889" y="5060540"/>
            <a:ext cx="1633068" cy="1633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169A3-2787-7D2C-D4E4-18011E46C7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0579" y="5043378"/>
            <a:ext cx="1630377" cy="1633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BAAE1-05F5-F732-1A89-97FF8A2C1F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93624" y="3002495"/>
            <a:ext cx="1599876" cy="1637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D235DC-0FA5-7381-4082-7620F7CD95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8779" y="3017002"/>
            <a:ext cx="1631839" cy="1593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F6B7B-C52E-E325-80D4-0191E0DA8A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0618" y="2998658"/>
            <a:ext cx="1563589" cy="16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7BB2-DB09-FA82-6F11-49162AB1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8FB9D5E-18C0-0254-CDDC-CD17E7B65B62}"/>
                  </a:ext>
                </a:extLst>
              </p14:cNvPr>
              <p14:cNvContentPartPr/>
              <p14:nvPr/>
            </p14:nvContentPartPr>
            <p14:xfrm>
              <a:off x="2992225" y="314009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8FB9D5E-18C0-0254-CDDC-CD17E7B65B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4225" y="31220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BE3EA30-B42D-CB87-E59C-5B8857A03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3565" y="1441723"/>
            <a:ext cx="516018" cy="624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68F6F3-FFD8-816B-5E3B-A89C8C4CB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" y="1548320"/>
            <a:ext cx="1800255" cy="177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9FC568-D65E-DF75-7378-6F055E85DD7B}"/>
              </a:ext>
            </a:extLst>
          </p:cNvPr>
          <p:cNvSpPr txBox="1"/>
          <p:nvPr/>
        </p:nvSpPr>
        <p:spPr>
          <a:xfrm>
            <a:off x="739308" y="560204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A4364-33D4-8D56-863A-38A4A9944345}"/>
              </a:ext>
            </a:extLst>
          </p:cNvPr>
          <p:cNvSpPr txBox="1"/>
          <p:nvPr/>
        </p:nvSpPr>
        <p:spPr>
          <a:xfrm>
            <a:off x="2992225" y="1923849"/>
            <a:ext cx="18395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SG" dirty="0"/>
            </a:b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“Wearing glasses”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9068-1CD4-3D9F-F2CA-EEB3A90421AB}"/>
              </a:ext>
            </a:extLst>
          </p:cNvPr>
          <p:cNvSpPr txBox="1"/>
          <p:nvPr/>
        </p:nvSpPr>
        <p:spPr>
          <a:xfrm>
            <a:off x="644964" y="4083118"/>
            <a:ext cx="178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E8A0B-20EA-DCEF-5B8C-0EA91030F938}"/>
              </a:ext>
            </a:extLst>
          </p:cNvPr>
          <p:cNvSpPr txBox="1"/>
          <p:nvPr/>
        </p:nvSpPr>
        <p:spPr>
          <a:xfrm>
            <a:off x="2992225" y="1111003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C2: Text Prompt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41941-1533-022E-00DD-AD87E2E34488}"/>
              </a:ext>
            </a:extLst>
          </p:cNvPr>
          <p:cNvSpPr/>
          <p:nvPr/>
        </p:nvSpPr>
        <p:spPr>
          <a:xfrm>
            <a:off x="2992225" y="1570848"/>
            <a:ext cx="1839553" cy="1818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131B5-8E03-1D74-187C-B139F84ED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671" y="1589447"/>
            <a:ext cx="1839553" cy="1839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1384C8-C3F6-CF9C-012E-39170446B964}"/>
              </a:ext>
            </a:extLst>
          </p:cNvPr>
          <p:cNvSpPr txBox="1"/>
          <p:nvPr/>
        </p:nvSpPr>
        <p:spPr>
          <a:xfrm>
            <a:off x="5520671" y="1119446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C3: 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65BBD-742A-F448-925A-61AE9DF33EE3}"/>
              </a:ext>
            </a:extLst>
          </p:cNvPr>
          <p:cNvSpPr txBox="1"/>
          <p:nvPr/>
        </p:nvSpPr>
        <p:spPr>
          <a:xfrm>
            <a:off x="660719" y="3605229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71219-6DA7-47A0-ACD7-E128EEEC8A5E}"/>
              </a:ext>
            </a:extLst>
          </p:cNvPr>
          <p:cNvSpPr txBox="1"/>
          <p:nvPr/>
        </p:nvSpPr>
        <p:spPr>
          <a:xfrm>
            <a:off x="766384" y="1119446"/>
            <a:ext cx="167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C1: 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1B4DB-5D17-6CE3-D2CB-958EE623F987}"/>
              </a:ext>
            </a:extLst>
          </p:cNvPr>
          <p:cNvSpPr txBox="1"/>
          <p:nvPr/>
        </p:nvSpPr>
        <p:spPr>
          <a:xfrm>
            <a:off x="3228199" y="4083118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BDDD-11D8-A085-E5F9-6083E6C41DB3}"/>
              </a:ext>
            </a:extLst>
          </p:cNvPr>
          <p:cNvSpPr txBox="1"/>
          <p:nvPr/>
        </p:nvSpPr>
        <p:spPr>
          <a:xfrm>
            <a:off x="5820434" y="4083118"/>
            <a:ext cx="180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 + C3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E9331-1DA7-99CC-54D5-C9A801050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916" y="4552556"/>
            <a:ext cx="1755557" cy="1800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0A82B-2EDD-C7E9-40FC-EA1B97747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678" y="4507460"/>
            <a:ext cx="1875766" cy="1845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7C2E1D-AD3F-0E1E-F89E-49FFBDEBE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08" y="4555964"/>
            <a:ext cx="1891981" cy="17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A1D2-FE66-6895-DCD6-CE6B54A5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64" y="255443"/>
            <a:ext cx="10515600" cy="4351338"/>
          </a:xfrm>
        </p:spPr>
        <p:txBody>
          <a:bodyPr/>
          <a:lstStyle/>
          <a:p>
            <a:r>
              <a:rPr lang="en-GB" dirty="0"/>
              <a:t>Sketch + text, she has curly hair and dark skin</a:t>
            </a:r>
          </a:p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7716B-6479-768B-FC21-C5219EA9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159" y="25314"/>
            <a:ext cx="1239134" cy="123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AD846-9545-1391-D2AD-042E6FC1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569" y="674020"/>
            <a:ext cx="2019582" cy="2010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9F0BF-893E-F476-2658-88B18894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79" y="709817"/>
            <a:ext cx="2010056" cy="2000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78C55A-B496-88B3-7652-85DDC4E28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888" y="799396"/>
            <a:ext cx="2029108" cy="2019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37FEA2-4BD3-C930-7347-3F2A1FA3C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16" y="799396"/>
            <a:ext cx="1981477" cy="1981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91FB80-4555-06EF-B178-C6EFC18FD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058" y="644881"/>
            <a:ext cx="1981477" cy="201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1F5029-A817-F83A-D2D2-223594B5D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73" y="2899666"/>
            <a:ext cx="2010056" cy="1962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7B3E5D-7A8E-DEC7-4E62-E292A863BF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1951" y="2901275"/>
            <a:ext cx="2019582" cy="201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A410E1-F35A-ADCC-2576-E4DE2B6CC2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663" y="2818978"/>
            <a:ext cx="2010056" cy="20767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95D2B4-54DE-4907-A317-1347584D44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849" y="2781684"/>
            <a:ext cx="2029108" cy="2019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C97F21-9998-0D0A-BF2C-200E761219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7663" y="4822679"/>
            <a:ext cx="2010056" cy="20386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B2D2E1-3ED1-926B-5C99-91B1BA0FE8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376" y="4980883"/>
            <a:ext cx="2029108" cy="19910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88FEF19-A6FC-B5DB-4510-2E0BF5AB1E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1951" y="5066994"/>
            <a:ext cx="2019582" cy="19910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105E2B0-4319-3440-CB7B-E08122C906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1782" y="4996219"/>
            <a:ext cx="2019582" cy="2010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6745B5-EA35-E23B-1F3C-D7045EDE08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4323" y="4905102"/>
            <a:ext cx="2000529" cy="19528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927B42-0AB2-B979-F861-FA3C05114D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0558" y="2861561"/>
            <a:ext cx="2029108" cy="20005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3697331-9A99-040A-248A-144A23EAE7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95868" y="1362944"/>
            <a:ext cx="1634941" cy="16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5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2A494-193C-CF90-F5FB-FB25BFC2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446582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C8A1A-925F-6E75-0CE7-05C3D957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6582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CB1AF-8104-7C60-7BA5-1F8DEB34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46582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558C6-7FD2-54C4-5E05-C2517630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46582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C217FE-9919-5E60-F7EF-39890D6F0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658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0495DA-0D69-1A6C-8A6F-E09D54870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28737"/>
            <a:ext cx="243840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A65781-DC6B-1354-126C-5FB623555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316" y="3328737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FFE67-E3BF-CBE1-D365-C30F25579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716" y="3328737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A5356E-6CB8-C6A3-7DBC-2F72EFB51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3328737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8BD55C-D9E0-E541-25A6-AC29CEA8DB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332873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tral white young-adult female with long  brown hair and brown eyes">
            <a:extLst>
              <a:ext uri="{FF2B5EF4-FFF2-40B4-BE49-F238E27FC236}">
                <a16:creationId xmlns:a16="http://schemas.microsoft.com/office/drawing/2014/main" id="{A558A433-A5F7-3136-3A7F-08EEE4F1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89" y="-309419"/>
            <a:ext cx="711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6F9BA-250F-073B-62AA-D06998494292}"/>
              </a:ext>
            </a:extLst>
          </p:cNvPr>
          <p:cNvSpPr/>
          <p:nvPr/>
        </p:nvSpPr>
        <p:spPr>
          <a:xfrm>
            <a:off x="4165599" y="2558472"/>
            <a:ext cx="3537527" cy="3278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B6F4688-A071-3C65-6292-8D882F14375A}"/>
              </a:ext>
            </a:extLst>
          </p:cNvPr>
          <p:cNvSpPr/>
          <p:nvPr/>
        </p:nvSpPr>
        <p:spPr>
          <a:xfrm>
            <a:off x="4253345" y="286327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1007FF6-0910-DCDD-3679-90C7A36F1603}"/>
              </a:ext>
            </a:extLst>
          </p:cNvPr>
          <p:cNvSpPr/>
          <p:nvPr/>
        </p:nvSpPr>
        <p:spPr>
          <a:xfrm>
            <a:off x="4428836" y="318192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F582EF9D-C2EF-8641-37B4-632BD5DE8DCD}"/>
              </a:ext>
            </a:extLst>
          </p:cNvPr>
          <p:cNvSpPr/>
          <p:nvPr/>
        </p:nvSpPr>
        <p:spPr>
          <a:xfrm>
            <a:off x="4719782" y="27893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FF414FF-5A78-764D-38EF-72D2FD742B7A}"/>
              </a:ext>
            </a:extLst>
          </p:cNvPr>
          <p:cNvSpPr/>
          <p:nvPr/>
        </p:nvSpPr>
        <p:spPr>
          <a:xfrm>
            <a:off x="4904509" y="28540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BD21904-7B6B-0A6B-D17D-2B7B6CAB56AC}"/>
              </a:ext>
            </a:extLst>
          </p:cNvPr>
          <p:cNvSpPr/>
          <p:nvPr/>
        </p:nvSpPr>
        <p:spPr>
          <a:xfrm>
            <a:off x="5163126" y="46828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A9D03646-977E-DF5A-367F-40FB8D15CC54}"/>
              </a:ext>
            </a:extLst>
          </p:cNvPr>
          <p:cNvSpPr/>
          <p:nvPr/>
        </p:nvSpPr>
        <p:spPr>
          <a:xfrm>
            <a:off x="5149274" y="3052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AA712AC-F559-8444-1C9D-C7CDE3B31CE5}"/>
              </a:ext>
            </a:extLst>
          </p:cNvPr>
          <p:cNvSpPr/>
          <p:nvPr/>
        </p:nvSpPr>
        <p:spPr>
          <a:xfrm>
            <a:off x="6109858" y="30757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30B7154-70AC-92AD-143C-5F7EC72278D0}"/>
              </a:ext>
            </a:extLst>
          </p:cNvPr>
          <p:cNvSpPr/>
          <p:nvPr/>
        </p:nvSpPr>
        <p:spPr>
          <a:xfrm>
            <a:off x="4535054" y="29186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9EBEEA-FF5A-F22E-BA06-14965CCDF04A}"/>
              </a:ext>
            </a:extLst>
          </p:cNvPr>
          <p:cNvSpPr/>
          <p:nvPr/>
        </p:nvSpPr>
        <p:spPr>
          <a:xfrm>
            <a:off x="6266876" y="278938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7D6D97-8194-E8BE-C901-8AD6C2BF0E0D}"/>
              </a:ext>
            </a:extLst>
          </p:cNvPr>
          <p:cNvSpPr/>
          <p:nvPr/>
        </p:nvSpPr>
        <p:spPr>
          <a:xfrm>
            <a:off x="6331531" y="30803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E8319501-3352-4918-5077-6EB5F0FF5E58}"/>
              </a:ext>
            </a:extLst>
          </p:cNvPr>
          <p:cNvSpPr/>
          <p:nvPr/>
        </p:nvSpPr>
        <p:spPr>
          <a:xfrm>
            <a:off x="6553201" y="27247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9F37C4A-EC9F-0B10-FDD0-36BD6EF031AA}"/>
              </a:ext>
            </a:extLst>
          </p:cNvPr>
          <p:cNvSpPr/>
          <p:nvPr/>
        </p:nvSpPr>
        <p:spPr>
          <a:xfrm>
            <a:off x="6622474" y="31311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D448088-19A0-C79C-10D3-B3A5718959E2}"/>
              </a:ext>
            </a:extLst>
          </p:cNvPr>
          <p:cNvSpPr/>
          <p:nvPr/>
        </p:nvSpPr>
        <p:spPr>
          <a:xfrm>
            <a:off x="6848765" y="285403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B7A18D50-AEAC-39C3-7AFB-1DE469202790}"/>
              </a:ext>
            </a:extLst>
          </p:cNvPr>
          <p:cNvSpPr/>
          <p:nvPr/>
        </p:nvSpPr>
        <p:spPr>
          <a:xfrm>
            <a:off x="4687454" y="30710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D6BC943-A7A0-440A-AFD1-02918B898355}"/>
              </a:ext>
            </a:extLst>
          </p:cNvPr>
          <p:cNvSpPr/>
          <p:nvPr/>
        </p:nvSpPr>
        <p:spPr>
          <a:xfrm>
            <a:off x="4839854" y="32234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449BF56-CE73-BD13-320B-8ACBD7D3068F}"/>
              </a:ext>
            </a:extLst>
          </p:cNvPr>
          <p:cNvSpPr/>
          <p:nvPr/>
        </p:nvSpPr>
        <p:spPr>
          <a:xfrm>
            <a:off x="4904509" y="482600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7B89B50-A50A-BE2B-723B-E160BA14CF9A}"/>
              </a:ext>
            </a:extLst>
          </p:cNvPr>
          <p:cNvSpPr/>
          <p:nvPr/>
        </p:nvSpPr>
        <p:spPr>
          <a:xfrm>
            <a:off x="5278581" y="493221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B6AAD544-F90A-9758-CAAB-0382E839E1D3}"/>
              </a:ext>
            </a:extLst>
          </p:cNvPr>
          <p:cNvSpPr/>
          <p:nvPr/>
        </p:nvSpPr>
        <p:spPr>
          <a:xfrm>
            <a:off x="5671127" y="4747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5545EA8-7662-CA32-1BC4-A46E859D2E72}"/>
              </a:ext>
            </a:extLst>
          </p:cNvPr>
          <p:cNvSpPr/>
          <p:nvPr/>
        </p:nvSpPr>
        <p:spPr>
          <a:xfrm>
            <a:off x="5962073" y="475672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175E0CBC-F070-96B2-3EFE-6F8BEC73D98E}"/>
              </a:ext>
            </a:extLst>
          </p:cNvPr>
          <p:cNvSpPr/>
          <p:nvPr/>
        </p:nvSpPr>
        <p:spPr>
          <a:xfrm>
            <a:off x="6045203" y="5084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B9B3C09-01FB-1161-A3DF-9E3296638F05}"/>
              </a:ext>
            </a:extLst>
          </p:cNvPr>
          <p:cNvSpPr/>
          <p:nvPr/>
        </p:nvSpPr>
        <p:spPr>
          <a:xfrm>
            <a:off x="5024580" y="514927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E0EF01BC-2658-F681-9EAA-D10CC788498F}"/>
              </a:ext>
            </a:extLst>
          </p:cNvPr>
          <p:cNvSpPr/>
          <p:nvPr/>
        </p:nvSpPr>
        <p:spPr>
          <a:xfrm>
            <a:off x="5458689" y="5287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AB3F6CF5-2CC2-6CE7-FF4E-8AA8328A3E40}"/>
              </a:ext>
            </a:extLst>
          </p:cNvPr>
          <p:cNvSpPr/>
          <p:nvPr/>
        </p:nvSpPr>
        <p:spPr>
          <a:xfrm>
            <a:off x="5070762" y="393699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1F01E41B-1BCB-A057-D81B-10CDCF3181BE}"/>
              </a:ext>
            </a:extLst>
          </p:cNvPr>
          <p:cNvSpPr/>
          <p:nvPr/>
        </p:nvSpPr>
        <p:spPr>
          <a:xfrm>
            <a:off x="5555672" y="46181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B2537764-55AE-0A75-8F1A-163A24A58D02}"/>
              </a:ext>
            </a:extLst>
          </p:cNvPr>
          <p:cNvSpPr/>
          <p:nvPr/>
        </p:nvSpPr>
        <p:spPr>
          <a:xfrm>
            <a:off x="5518725" y="5033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F0F55C8C-0798-5197-CDA3-A20FEE0ACCEC}"/>
              </a:ext>
            </a:extLst>
          </p:cNvPr>
          <p:cNvSpPr/>
          <p:nvPr/>
        </p:nvSpPr>
        <p:spPr>
          <a:xfrm>
            <a:off x="5800438" y="502919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D3C99C5-2360-B177-E032-0C357B9D4CE3}"/>
              </a:ext>
            </a:extLst>
          </p:cNvPr>
          <p:cNvSpPr/>
          <p:nvPr/>
        </p:nvSpPr>
        <p:spPr>
          <a:xfrm>
            <a:off x="6266876" y="48352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12859DE8-CC4F-F181-5C98-CA1B86734159}"/>
              </a:ext>
            </a:extLst>
          </p:cNvPr>
          <p:cNvSpPr/>
          <p:nvPr/>
        </p:nvSpPr>
        <p:spPr>
          <a:xfrm>
            <a:off x="4895267" y="502919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B5C9CF30-BD14-ACD6-F7AA-330CF70C9CD1}"/>
              </a:ext>
            </a:extLst>
          </p:cNvPr>
          <p:cNvSpPr/>
          <p:nvPr/>
        </p:nvSpPr>
        <p:spPr>
          <a:xfrm>
            <a:off x="5380181" y="319577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D10024BA-4BA5-F3AB-9973-DD50A6D688E8}"/>
              </a:ext>
            </a:extLst>
          </p:cNvPr>
          <p:cNvSpPr/>
          <p:nvPr/>
        </p:nvSpPr>
        <p:spPr>
          <a:xfrm>
            <a:off x="5934361" y="400396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2CD4E9B3-F6B3-62D1-0A1C-92D446BCFC18}"/>
              </a:ext>
            </a:extLst>
          </p:cNvPr>
          <p:cNvSpPr/>
          <p:nvPr/>
        </p:nvSpPr>
        <p:spPr>
          <a:xfrm>
            <a:off x="5442524" y="417714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41EC7DEE-99AB-BE82-A29B-B5AA3F24CDE3}"/>
              </a:ext>
            </a:extLst>
          </p:cNvPr>
          <p:cNvSpPr/>
          <p:nvPr/>
        </p:nvSpPr>
        <p:spPr>
          <a:xfrm>
            <a:off x="5601854" y="37869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AF19B1AE-9BB8-BF2B-4A06-C0C6ACBB2F3C}"/>
              </a:ext>
            </a:extLst>
          </p:cNvPr>
          <p:cNvSpPr/>
          <p:nvPr/>
        </p:nvSpPr>
        <p:spPr>
          <a:xfrm>
            <a:off x="5209308" y="4112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F5D8B965-A6AF-A7D7-73BF-CC30F0826355}"/>
              </a:ext>
            </a:extLst>
          </p:cNvPr>
          <p:cNvSpPr/>
          <p:nvPr/>
        </p:nvSpPr>
        <p:spPr>
          <a:xfrm>
            <a:off x="5611088" y="353637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E0BE8E7E-21CD-5C64-DF93-D623788FC8C6}"/>
              </a:ext>
            </a:extLst>
          </p:cNvPr>
          <p:cNvSpPr/>
          <p:nvPr/>
        </p:nvSpPr>
        <p:spPr>
          <a:xfrm>
            <a:off x="5213931" y="355830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8AD7377-A120-604D-5687-97751604D52B}"/>
              </a:ext>
            </a:extLst>
          </p:cNvPr>
          <p:cNvSpPr/>
          <p:nvPr/>
        </p:nvSpPr>
        <p:spPr>
          <a:xfrm>
            <a:off x="5601854" y="323734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7C1A2566-3CC2-BDFF-BEDA-CF7D8A850D78}"/>
              </a:ext>
            </a:extLst>
          </p:cNvPr>
          <p:cNvSpPr/>
          <p:nvPr/>
        </p:nvSpPr>
        <p:spPr>
          <a:xfrm>
            <a:off x="5694218" y="4126344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2051DCE-5627-14A6-4E73-276FEC16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564" y="1505293"/>
            <a:ext cx="173379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105</Words>
  <Application>Microsoft Office PowerPoint</Application>
  <PresentationFormat>Widescreen</PresentationFormat>
  <Paragraphs>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 SEAH</dc:creator>
  <cp:lastModifiedBy>HILL SEAH</cp:lastModifiedBy>
  <cp:revision>17</cp:revision>
  <dcterms:created xsi:type="dcterms:W3CDTF">2025-01-26T15:19:09Z</dcterms:created>
  <dcterms:modified xsi:type="dcterms:W3CDTF">2025-03-18T15:51:12Z</dcterms:modified>
</cp:coreProperties>
</file>